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PROGRMMING IN VISUAL BASIC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CONTROL STRUCTURES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CONTROL STRUCTURES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Statements are used to control the flow of program's execution. </a:t>
            </a:r>
          </a:p>
          <a:p>
            <a:r>
              <a:rPr lang="en-US" dirty="0" smtClean="0"/>
              <a:t>Visual Basic supports control structures such as if... Then, if...Then ...Else, Select...Case, and Loop structures such as Do While...Loop, While...Wend, For...Next etc method.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If...Then selection structure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800" b="1" dirty="0" smtClean="0"/>
              <a:t>If...Then selection structure</a:t>
            </a:r>
          </a:p>
          <a:p>
            <a:r>
              <a:rPr lang="en-US" dirty="0" smtClean="0"/>
              <a:t>The If...Then selection structure performs an indicated action only when the condition is True; otherwise the action is skipped.</a:t>
            </a:r>
          </a:p>
          <a:p>
            <a:r>
              <a:rPr lang="en-US" sz="3800" b="1" dirty="0" smtClean="0"/>
              <a:t>SYNTAX</a:t>
            </a:r>
          </a:p>
          <a:p>
            <a:r>
              <a:rPr lang="en-US" dirty="0" smtClean="0"/>
              <a:t>If &lt;condition&gt; Then</a:t>
            </a:r>
            <a:br>
              <a:rPr lang="en-US" dirty="0" smtClean="0"/>
            </a:br>
            <a:r>
              <a:rPr lang="en-US" dirty="0" smtClean="0"/>
              <a:t>statement</a:t>
            </a:r>
            <a:br>
              <a:rPr lang="en-US" dirty="0" smtClean="0"/>
            </a:br>
            <a:r>
              <a:rPr lang="en-US" dirty="0" smtClean="0"/>
              <a:t>End If</a:t>
            </a:r>
          </a:p>
          <a:p>
            <a:r>
              <a:rPr lang="en-US" sz="4100" b="1" dirty="0" smtClean="0"/>
              <a:t>EXAMPLE</a:t>
            </a:r>
          </a:p>
          <a:p>
            <a:r>
              <a:rPr lang="en-US" dirty="0" smtClean="0"/>
              <a:t>e.g.: If average&gt;75 Then</a:t>
            </a:r>
            <a:br>
              <a:rPr lang="en-US" dirty="0" smtClean="0"/>
            </a:br>
            <a:r>
              <a:rPr lang="en-US" dirty="0" err="1" smtClean="0"/>
              <a:t>txtGrade.Text</a:t>
            </a:r>
            <a:r>
              <a:rPr lang="en-US" dirty="0" smtClean="0"/>
              <a:t> = "A"</a:t>
            </a:r>
            <a:br>
              <a:rPr lang="en-US" dirty="0" smtClean="0"/>
            </a:br>
            <a:r>
              <a:rPr lang="en-US" dirty="0" smtClean="0"/>
              <a:t>End If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If...Then...Else selection structure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6500" b="1" dirty="0" smtClean="0"/>
              <a:t>If...Then...Else selection structure</a:t>
            </a:r>
          </a:p>
          <a:p>
            <a:r>
              <a:rPr lang="en-US" sz="4200" dirty="0" smtClean="0"/>
              <a:t>The If...Then...Else selection structure allows the programmer to specify that a different action is to be performed when the condition is True than when the condition is False.</a:t>
            </a:r>
          </a:p>
          <a:p>
            <a:r>
              <a:rPr lang="en-US" sz="6500" b="1" dirty="0" smtClean="0"/>
              <a:t>SYNTAX</a:t>
            </a:r>
          </a:p>
          <a:p>
            <a:r>
              <a:rPr lang="en-US" sz="4200" dirty="0" smtClean="0"/>
              <a:t>If &lt;condition &gt; Then</a:t>
            </a:r>
            <a:br>
              <a:rPr lang="en-US" sz="4200" dirty="0" smtClean="0"/>
            </a:br>
            <a:r>
              <a:rPr lang="en-US" sz="4200" dirty="0" smtClean="0"/>
              <a:t>statements</a:t>
            </a:r>
            <a:br>
              <a:rPr lang="en-US" sz="4200" dirty="0" smtClean="0"/>
            </a:br>
            <a:r>
              <a:rPr lang="en-US" sz="4200" dirty="0" smtClean="0"/>
              <a:t>Else</a:t>
            </a:r>
            <a:br>
              <a:rPr lang="en-US" sz="4200" dirty="0" smtClean="0"/>
            </a:br>
            <a:r>
              <a:rPr lang="en-US" sz="4200" dirty="0" smtClean="0"/>
              <a:t>statements</a:t>
            </a:r>
            <a:br>
              <a:rPr lang="en-US" sz="4200" dirty="0" smtClean="0"/>
            </a:br>
            <a:r>
              <a:rPr lang="en-US" sz="4200" dirty="0" smtClean="0"/>
              <a:t>End If</a:t>
            </a:r>
          </a:p>
          <a:p>
            <a:r>
              <a:rPr lang="en-US" sz="6500" b="1" dirty="0" smtClean="0"/>
              <a:t>EXAMPLE</a:t>
            </a:r>
          </a:p>
          <a:p>
            <a:r>
              <a:rPr lang="en-US" sz="4200" dirty="0" smtClean="0"/>
              <a:t>e.g.: If average&gt;50 Then</a:t>
            </a:r>
            <a:br>
              <a:rPr lang="en-US" sz="4200" dirty="0" smtClean="0"/>
            </a:br>
            <a:r>
              <a:rPr lang="en-US" sz="4200" dirty="0" err="1" smtClean="0"/>
              <a:t>txtGrade.Text</a:t>
            </a:r>
            <a:r>
              <a:rPr lang="en-US" sz="4200" dirty="0" smtClean="0"/>
              <a:t> = "Pass"</a:t>
            </a:r>
            <a:br>
              <a:rPr lang="en-US" sz="4200" dirty="0" smtClean="0"/>
            </a:br>
            <a:r>
              <a:rPr lang="en-US" sz="4200" dirty="0" smtClean="0"/>
              <a:t>Else</a:t>
            </a:r>
            <a:br>
              <a:rPr lang="en-US" sz="4200" dirty="0" smtClean="0"/>
            </a:br>
            <a:r>
              <a:rPr lang="en-US" sz="4200" dirty="0" err="1" smtClean="0"/>
              <a:t>txtGrade.Text</a:t>
            </a:r>
            <a:r>
              <a:rPr lang="en-US" sz="4200" dirty="0" smtClean="0"/>
              <a:t> = "Fail"</a:t>
            </a:r>
            <a:br>
              <a:rPr lang="en-US" sz="4200" dirty="0" smtClean="0"/>
            </a:br>
            <a:r>
              <a:rPr lang="en-US" sz="4200" dirty="0" smtClean="0"/>
              <a:t>End </a:t>
            </a:r>
            <a:r>
              <a:rPr lang="en-US" dirty="0" smtClean="0"/>
              <a:t>If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Nested If...Then...Else selection </a:t>
            </a:r>
            <a:r>
              <a:rPr lang="en-US" b="1" dirty="0" smtClean="0"/>
              <a:t>structure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Nested If...Then...Else selection structure</a:t>
            </a:r>
          </a:p>
          <a:p>
            <a:r>
              <a:rPr lang="en-US" dirty="0" smtClean="0"/>
              <a:t>Nested</a:t>
            </a:r>
            <a:r>
              <a:rPr lang="en-US" dirty="0" smtClean="0"/>
              <a:t> If...Then...Else selection structures test for multiple cases by placing If...Then...Else selection structures inside If...Then...Else structures.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&lt; condition 1 &gt; Then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err="1" smtClean="0"/>
              <a:t>ElseIf</a:t>
            </a:r>
            <a:r>
              <a:rPr lang="en-US" dirty="0" smtClean="0"/>
              <a:t> &lt; condition 2 &gt; Then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err="1" smtClean="0"/>
              <a:t>ElseIf</a:t>
            </a:r>
            <a:r>
              <a:rPr lang="en-US" dirty="0" smtClean="0"/>
              <a:t> &lt; condition 3 &gt; Then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smtClean="0"/>
              <a:t>Else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smtClean="0"/>
              <a:t>End If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 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If </a:t>
            </a:r>
            <a:r>
              <a:rPr lang="en-US" dirty="0" smtClean="0"/>
              <a:t>&lt; condition 1 &gt; Then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smtClean="0"/>
              <a:t>Else</a:t>
            </a:r>
            <a:br>
              <a:rPr lang="en-US" dirty="0" smtClean="0"/>
            </a:br>
            <a:r>
              <a:rPr lang="en-US" dirty="0" smtClean="0"/>
              <a:t>If &lt; condition 2 &gt; Then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smtClean="0"/>
              <a:t>Else</a:t>
            </a:r>
            <a:br>
              <a:rPr lang="en-US" dirty="0" smtClean="0"/>
            </a:br>
            <a:r>
              <a:rPr lang="en-US" dirty="0" smtClean="0"/>
              <a:t>If &lt; condition 3 &gt; Then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smtClean="0"/>
              <a:t>Else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smtClean="0"/>
              <a:t>End If</a:t>
            </a:r>
            <a:br>
              <a:rPr lang="en-US" dirty="0" smtClean="0"/>
            </a:br>
            <a:r>
              <a:rPr lang="en-US" dirty="0" smtClean="0"/>
              <a:t>End If</a:t>
            </a:r>
            <a:br>
              <a:rPr lang="en-US" dirty="0" smtClean="0"/>
            </a:br>
            <a:r>
              <a:rPr lang="en-US" dirty="0" err="1" smtClean="0"/>
              <a:t>EndIf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Select...Case selection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5100" b="1" dirty="0" smtClean="0"/>
              <a:t>Select...Case selection structure</a:t>
            </a:r>
          </a:p>
          <a:p>
            <a:r>
              <a:rPr lang="en-US" dirty="0" smtClean="0"/>
              <a:t>Select...Case structure is an alternative to If...Then...</a:t>
            </a:r>
            <a:r>
              <a:rPr lang="en-US" dirty="0" err="1" smtClean="0"/>
              <a:t>ElseIf</a:t>
            </a:r>
            <a:r>
              <a:rPr lang="en-US" dirty="0" smtClean="0"/>
              <a:t> for selectively executing a single block of statements from among multiple block of statements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 Select...case is more convenient to use than the If...Else...End If. 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following program block illustrate the working of </a:t>
            </a:r>
            <a:r>
              <a:rPr lang="en-US" dirty="0" smtClean="0"/>
              <a:t>Select...Case.</a:t>
            </a:r>
          </a:p>
          <a:p>
            <a:r>
              <a:rPr lang="en-US" sz="5100" b="1" dirty="0" smtClean="0"/>
              <a:t>SYNTAX</a:t>
            </a:r>
            <a:endParaRPr lang="en-US" sz="5100" b="1" dirty="0" smtClean="0"/>
          </a:p>
          <a:p>
            <a:r>
              <a:rPr lang="en-US" dirty="0" smtClean="0"/>
              <a:t>Select </a:t>
            </a:r>
            <a:r>
              <a:rPr lang="en-US" dirty="0" smtClean="0"/>
              <a:t>Case Index</a:t>
            </a:r>
            <a:br>
              <a:rPr lang="en-US" dirty="0" smtClean="0"/>
            </a:br>
            <a:r>
              <a:rPr lang="en-US" dirty="0" smtClean="0"/>
              <a:t>Case 0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smtClean="0"/>
              <a:t>Case 1</a:t>
            </a:r>
            <a:br>
              <a:rPr lang="en-US" dirty="0" smtClean="0"/>
            </a:br>
            <a:r>
              <a:rPr lang="en-US" dirty="0" smtClean="0"/>
              <a:t>Statements</a:t>
            </a:r>
            <a:br>
              <a:rPr lang="en-US" dirty="0" smtClean="0"/>
            </a:br>
            <a:r>
              <a:rPr lang="en-US" dirty="0" smtClean="0"/>
              <a:t>End Select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161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PROGRMMING IN VISUAL BASIC</vt:lpstr>
      <vt:lpstr>CONTROL STRUCTURES</vt:lpstr>
      <vt:lpstr>If...Then selection structure </vt:lpstr>
      <vt:lpstr>If...Then...Else selection structure </vt:lpstr>
      <vt:lpstr>Nested If...Then...Else selection structure </vt:lpstr>
      <vt:lpstr>METHOD 1</vt:lpstr>
      <vt:lpstr>METHOD 2</vt:lpstr>
      <vt:lpstr>Select...Case selection structure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4</cp:revision>
  <dcterms:created xsi:type="dcterms:W3CDTF">2006-08-16T00:00:00Z</dcterms:created>
  <dcterms:modified xsi:type="dcterms:W3CDTF">2022-07-24T14:46:53Z</dcterms:modified>
</cp:coreProperties>
</file>